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0" d="100"/>
          <a:sy n="400" d="100"/>
        </p:scale>
        <p:origin x="-7694" y="-7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928" y="1"/>
            <a:ext cx="2918249" cy="493395"/>
          </a:xfrm>
          <a:prstGeom prst="rect">
            <a:avLst/>
          </a:prstGeom>
        </p:spPr>
        <p:txBody>
          <a:bodyPr vert="horz" lIns="91367" tIns="45683" rIns="91367" bIns="45683" rtlCol="0"/>
          <a:lstStyle>
            <a:lvl1pPr algn="r">
              <a:defRPr sz="1200"/>
            </a:lvl1pPr>
          </a:lstStyle>
          <a:p>
            <a:fld id="{F0056597-7F0D-4C03-8137-17812BE828F9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7" tIns="45683" rIns="91367" bIns="456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053" y="4686459"/>
            <a:ext cx="5387658" cy="4440555"/>
          </a:xfrm>
          <a:prstGeom prst="rect">
            <a:avLst/>
          </a:prstGeom>
        </p:spPr>
        <p:txBody>
          <a:bodyPr vert="horz" lIns="91367" tIns="45683" rIns="91367" bIns="4568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928" y="9371332"/>
            <a:ext cx="2918249" cy="493394"/>
          </a:xfrm>
          <a:prstGeom prst="rect">
            <a:avLst/>
          </a:prstGeom>
        </p:spPr>
        <p:txBody>
          <a:bodyPr vert="horz" lIns="91367" tIns="45683" rIns="91367" bIns="45683" rtlCol="0" anchor="b"/>
          <a:lstStyle>
            <a:lvl1pPr algn="r">
              <a:defRPr sz="1200"/>
            </a:lvl1pPr>
          </a:lstStyle>
          <a:p>
            <a:fld id="{BB4B147B-F6B1-485A-962E-C2B457E02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8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67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8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4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4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8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20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8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16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6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3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A37C6-C5E5-4E87-B50F-D2905E04FE9E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4208D-3D7B-4B93-A35B-3EC23FDDC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A0D4E785-A9C3-BFC8-81F4-6485929B6F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1079"/>
          <a:stretch/>
        </p:blipFill>
        <p:spPr>
          <a:xfrm>
            <a:off x="187795" y="926068"/>
            <a:ext cx="8757422" cy="5558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ao: 4 Cánh 6">
            <a:extLst>
              <a:ext uri="{FF2B5EF4-FFF2-40B4-BE49-F238E27FC236}">
                <a16:creationId xmlns:a16="http://schemas.microsoft.com/office/drawing/2014/main" id="{0D2E8ECC-E99C-55F8-D6DD-0CE89D7D0609}"/>
              </a:ext>
            </a:extLst>
          </p:cNvPr>
          <p:cNvSpPr/>
          <p:nvPr/>
        </p:nvSpPr>
        <p:spPr>
          <a:xfrm>
            <a:off x="8229600" y="1371600"/>
            <a:ext cx="609600" cy="914400"/>
          </a:xfrm>
          <a:prstGeom prst="star4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17BA621-36BA-B8AD-7600-4ECFE4120D27}"/>
              </a:ext>
            </a:extLst>
          </p:cNvPr>
          <p:cNvSpPr txBox="1"/>
          <p:nvPr/>
        </p:nvSpPr>
        <p:spPr>
          <a:xfrm>
            <a:off x="8351520" y="926068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9CED24E-35C2-6A3C-C205-C7EB2ABDAC3A}"/>
              </a:ext>
            </a:extLst>
          </p:cNvPr>
          <p:cNvSpPr txBox="1"/>
          <p:nvPr/>
        </p:nvSpPr>
        <p:spPr>
          <a:xfrm>
            <a:off x="3019485" y="3950733"/>
            <a:ext cx="1930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400" b="1" dirty="0">
                <a:solidFill>
                  <a:schemeClr val="bg1"/>
                </a:solidFill>
              </a:rPr>
              <a:t>KCN </a:t>
            </a:r>
          </a:p>
          <a:p>
            <a:pPr algn="ctr"/>
            <a:r>
              <a:rPr lang="vi-VN" sz="1400" b="1" dirty="0">
                <a:solidFill>
                  <a:schemeClr val="bg1"/>
                </a:solidFill>
              </a:rPr>
              <a:t>NAM ĐÔNG 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11D495F0-4A75-FDEC-00C7-161FFF4CB5CE}"/>
              </a:ext>
            </a:extLst>
          </p:cNvPr>
          <p:cNvSpPr txBox="1"/>
          <p:nvPr/>
        </p:nvSpPr>
        <p:spPr>
          <a:xfrm>
            <a:off x="5050750" y="2811421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>
                <a:solidFill>
                  <a:srgbClr val="FFFF00"/>
                </a:solidFill>
              </a:rPr>
              <a:t>VỊ TRÍ CƠ SỞ</a:t>
            </a:r>
          </a:p>
        </p:txBody>
      </p:sp>
      <p:sp>
        <p:nvSpPr>
          <p:cNvPr id="14" name="Hình tự do: Hình 13">
            <a:extLst>
              <a:ext uri="{FF2B5EF4-FFF2-40B4-BE49-F238E27FC236}">
                <a16:creationId xmlns:a16="http://schemas.microsoft.com/office/drawing/2014/main" id="{475C554F-C845-6B98-8EC6-BC6F2495425B}"/>
              </a:ext>
            </a:extLst>
          </p:cNvPr>
          <p:cNvSpPr/>
          <p:nvPr/>
        </p:nvSpPr>
        <p:spPr>
          <a:xfrm>
            <a:off x="4937047" y="3092230"/>
            <a:ext cx="1366520" cy="264160"/>
          </a:xfrm>
          <a:custGeom>
            <a:avLst/>
            <a:gdLst>
              <a:gd name="connsiteX0" fmla="*/ 0 w 1366520"/>
              <a:gd name="connsiteY0" fmla="*/ 264160 h 264160"/>
              <a:gd name="connsiteX1" fmla="*/ 243840 w 1366520"/>
              <a:gd name="connsiteY1" fmla="*/ 10160 h 264160"/>
              <a:gd name="connsiteX2" fmla="*/ 1366520 w 1366520"/>
              <a:gd name="connsiteY2" fmla="*/ 0 h 264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520" h="264160">
                <a:moveTo>
                  <a:pt x="0" y="264160"/>
                </a:moveTo>
                <a:lnTo>
                  <a:pt x="243840" y="10160"/>
                </a:lnTo>
                <a:lnTo>
                  <a:pt x="1366520" y="0"/>
                </a:ln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D8F8F276-5CA4-0C71-8E04-0DA27D23C371}"/>
              </a:ext>
            </a:extLst>
          </p:cNvPr>
          <p:cNvSpPr txBox="1"/>
          <p:nvPr/>
        </p:nvSpPr>
        <p:spPr>
          <a:xfrm>
            <a:off x="314354" y="176749"/>
            <a:ext cx="847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SƠ ĐỒ VỊ TRÍ CƠ SỞ NHÀ MÁY SẢN XUẤT GẠCH KHÔNG NUNG THÀNH HƯNG </a:t>
            </a:r>
          </a:p>
          <a:p>
            <a:pPr algn="ctr"/>
            <a:r>
              <a:rPr lang="vi-VN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 SUẤT 30 TRIỆU VIÊN/NĂM VÀ TRẠM TRỘN BÊ TÔNG TƯƠI CÔNG SUẤT 90 TẤN/NGÀY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E6FDB66-1E4C-DEFA-4D46-27E75AFA5A49}"/>
              </a:ext>
            </a:extLst>
          </p:cNvPr>
          <p:cNvSpPr txBox="1"/>
          <p:nvPr/>
        </p:nvSpPr>
        <p:spPr>
          <a:xfrm rot="1902038">
            <a:off x="7370970" y="3512441"/>
            <a:ext cx="11288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>
                <a:solidFill>
                  <a:schemeClr val="bg1"/>
                </a:solidFill>
              </a:rPr>
              <a:t>Quốc lộ 1A</a:t>
            </a:r>
            <a:endParaRPr lang="vi-VN" sz="1400" b="1" dirty="0">
              <a:solidFill>
                <a:schemeClr val="bg1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D88749F9-25CD-7D73-6F79-704096620605}"/>
              </a:ext>
            </a:extLst>
          </p:cNvPr>
          <p:cNvSpPr txBox="1"/>
          <p:nvPr/>
        </p:nvSpPr>
        <p:spPr>
          <a:xfrm rot="20065194">
            <a:off x="780358" y="401736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400" b="1" dirty="0">
                <a:solidFill>
                  <a:schemeClr val="bg1"/>
                </a:solidFill>
              </a:rPr>
              <a:t>Đường Điện Biên Phủ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1DEE853E-FF9E-48CB-4D4C-1D92A905CB85}"/>
              </a:ext>
            </a:extLst>
          </p:cNvPr>
          <p:cNvSpPr/>
          <p:nvPr/>
        </p:nvSpPr>
        <p:spPr>
          <a:xfrm>
            <a:off x="4577715" y="3345180"/>
            <a:ext cx="666750" cy="259080"/>
          </a:xfrm>
          <a:custGeom>
            <a:avLst/>
            <a:gdLst>
              <a:gd name="connsiteX0" fmla="*/ 666750 w 666750"/>
              <a:gd name="connsiteY0" fmla="*/ 120015 h 259080"/>
              <a:gd name="connsiteX1" fmla="*/ 628650 w 666750"/>
              <a:gd name="connsiteY1" fmla="*/ 0 h 259080"/>
              <a:gd name="connsiteX2" fmla="*/ 0 w 666750"/>
              <a:gd name="connsiteY2" fmla="*/ 40005 h 259080"/>
              <a:gd name="connsiteX3" fmla="*/ 125730 w 666750"/>
              <a:gd name="connsiteY3" fmla="*/ 247650 h 259080"/>
              <a:gd name="connsiteX4" fmla="*/ 152400 w 666750"/>
              <a:gd name="connsiteY4" fmla="*/ 257175 h 259080"/>
              <a:gd name="connsiteX5" fmla="*/ 180975 w 666750"/>
              <a:gd name="connsiteY5" fmla="*/ 259080 h 259080"/>
              <a:gd name="connsiteX6" fmla="*/ 666750 w 666750"/>
              <a:gd name="connsiteY6" fmla="*/ 120015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6750" h="259080">
                <a:moveTo>
                  <a:pt x="666750" y="120015"/>
                </a:moveTo>
                <a:lnTo>
                  <a:pt x="628650" y="0"/>
                </a:lnTo>
                <a:lnTo>
                  <a:pt x="0" y="40005"/>
                </a:lnTo>
                <a:lnTo>
                  <a:pt x="125730" y="247650"/>
                </a:lnTo>
                <a:lnTo>
                  <a:pt x="152400" y="257175"/>
                </a:lnTo>
                <a:lnTo>
                  <a:pt x="180975" y="259080"/>
                </a:lnTo>
                <a:lnTo>
                  <a:pt x="666750" y="120015"/>
                </a:lnTo>
                <a:close/>
              </a:path>
            </a:pathLst>
          </a:custGeom>
          <a:solidFill>
            <a:schemeClr val="accent1">
              <a:alpha val="59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071612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50</Words>
  <Application>Microsoft Office PowerPoint</Application>
  <PresentationFormat>Trình chiếu Trên màn hình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Calibri</vt:lpstr>
      <vt:lpstr>Tahoma</vt:lpstr>
      <vt:lpstr>Office Theme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57</cp:revision>
  <cp:lastPrinted>2023-01-08T09:59:42Z</cp:lastPrinted>
  <dcterms:created xsi:type="dcterms:W3CDTF">2020-07-23T04:17:10Z</dcterms:created>
  <dcterms:modified xsi:type="dcterms:W3CDTF">2024-10-22T15:19:35Z</dcterms:modified>
</cp:coreProperties>
</file>